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1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50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2024-03-19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1382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2024-03-19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255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2024-03-19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2024-03-19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8201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2024-03-19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8497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2024-03-19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5113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2024-03-19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0631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2024-03-19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1927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2024-03-19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7713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2024-03-19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5693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2024-03-19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8396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D1BC8-3F0F-414F-ACCC-0BB46551969B}" type="datetimeFigureOut">
              <a:rPr lang="ko-KR" altLang="en-US" smtClean="0"/>
              <a:t>2024-03-19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3534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495573" y="2666521"/>
            <a:ext cx="4985697" cy="6471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F5E9FD9-17E7-46B4-A61F-7124666A79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147160" y="124746"/>
            <a:ext cx="9078458" cy="4001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spc="-150" dirty="0">
                <a:solidFill>
                  <a:schemeClr val="accent3">
                    <a:lumMod val="50000"/>
                  </a:schemeClr>
                </a:solidFill>
              </a:rPr>
              <a:t>2024 </a:t>
            </a:r>
            <a:r>
              <a:rPr lang="zh-CN" altLang="en-US" sz="2000" b="1" spc="-15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zh-CN" sz="2000" b="1" spc="-150" dirty="0">
                <a:solidFill>
                  <a:schemeClr val="accent3">
                    <a:lumMod val="50000"/>
                  </a:schemeClr>
                </a:solidFill>
              </a:rPr>
              <a:t>Fall Admission – Form of Portfolio</a:t>
            </a:r>
            <a:endParaRPr kumimoji="0" lang="ko-KR" altLang="en-US" sz="2000" b="1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56F88973-9206-4C91-A989-640B75E3BBCE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3590224" y="1162670"/>
            <a:ext cx="55537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spc="-150" dirty="0">
                <a:solidFill>
                  <a:srgbClr val="FF0000"/>
                </a:solidFill>
              </a:rPr>
              <a:t>Application </a:t>
            </a:r>
            <a:r>
              <a:rPr lang="en-US" altLang="zh-CN" b="1" spc="-150" dirty="0" err="1">
                <a:solidFill>
                  <a:srgbClr val="FF0000"/>
                </a:solidFill>
              </a:rPr>
              <a:t>Number_Major</a:t>
            </a:r>
            <a:r>
              <a:rPr lang="en-US" altLang="zh-CN" b="1" spc="-150" dirty="0">
                <a:solidFill>
                  <a:srgbClr val="FF0000"/>
                </a:solidFill>
              </a:rPr>
              <a:t>(Korean)_Name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★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Please refer to your own  test identification slip)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200" spc="-150" dirty="0">
                <a:solidFill>
                  <a:schemeClr val="accent3">
                    <a:lumMod val="50000"/>
                  </a:schemeClr>
                </a:solidFill>
              </a:rPr>
              <a:t>For example</a:t>
            </a:r>
            <a:r>
              <a:rPr kumimoji="0" lang="zh-CN" altLang="en-US" sz="1400" spc="-150" dirty="0">
                <a:solidFill>
                  <a:schemeClr val="accent3">
                    <a:lumMod val="50000"/>
                  </a:schemeClr>
                </a:solidFill>
              </a:rPr>
              <a:t>：</a:t>
            </a:r>
            <a:r>
              <a:rPr kumimoji="0" lang="en-US" altLang="zh-CN" sz="1400" spc="-150" dirty="0">
                <a:solidFill>
                  <a:schemeClr val="accent3">
                    <a:lumMod val="50000"/>
                  </a:schemeClr>
                </a:solidFill>
              </a:rPr>
              <a:t>911190050_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디자인학부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시각디자인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)</a:t>
            </a:r>
            <a:r>
              <a:rPr kumimoji="0"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_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Alice</a:t>
            </a:r>
            <a:endParaRPr kumimoji="0" lang="en-US" altLang="ko-KR" sz="1400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                                  921164090_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디자인공예학과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시각디자인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)_Tom Brown</a:t>
            </a:r>
            <a:endParaRPr kumimoji="0" lang="ko-KR" altLang="en-US" sz="1400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155181" y="652532"/>
            <a:ext cx="1866124" cy="4001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spc="-150" dirty="0">
                <a:solidFill>
                  <a:schemeClr val="accent3">
                    <a:lumMod val="50000"/>
                  </a:schemeClr>
                </a:solidFill>
              </a:rPr>
              <a:t>MUST_KNOW</a:t>
            </a:r>
            <a:endParaRPr kumimoji="0" lang="ko-KR" altLang="en-US" sz="2000" b="1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1797893" y="1560261"/>
            <a:ext cx="13479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spc="-150" dirty="0">
                <a:solidFill>
                  <a:schemeClr val="accent3">
                    <a:lumMod val="50000"/>
                  </a:schemeClr>
                </a:solidFill>
              </a:rPr>
              <a:t>File Name</a:t>
            </a:r>
            <a:endParaRPr kumimoji="0" lang="ko-KR" altLang="en-US" sz="2400" b="1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1058779" y="4215229"/>
            <a:ext cx="20870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spc="-150" dirty="0">
                <a:solidFill>
                  <a:schemeClr val="accent3">
                    <a:lumMod val="50000"/>
                  </a:schemeClr>
                </a:solidFill>
              </a:rPr>
              <a:t>Announcements</a:t>
            </a:r>
            <a:endParaRPr kumimoji="0" lang="ko-KR" altLang="en-US" sz="2400" b="1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3495573" y="2666521"/>
            <a:ext cx="5374264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pc="-150" dirty="0"/>
              <a:t>When submitting, </a:t>
            </a:r>
            <a:r>
              <a:rPr lang="en-US" altLang="zh-CN" b="1" spc="-150" dirty="0">
                <a:solidFill>
                  <a:srgbClr val="FF0000"/>
                </a:solidFill>
              </a:rPr>
              <a:t>please delete this page </a:t>
            </a:r>
            <a:r>
              <a:rPr lang="en-US" altLang="zh-CN" spc="-150" dirty="0"/>
              <a:t>and submit your own portfolio from the next page.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Please comply with the submission method and form.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You can submit </a:t>
            </a:r>
            <a:r>
              <a:rPr lang="en-US" altLang="zh-CN" b="1" spc="-150" dirty="0">
                <a:solidFill>
                  <a:srgbClr val="FF0000"/>
                </a:solidFill>
              </a:rPr>
              <a:t>up to 10 pages </a:t>
            </a: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outside of the first page.</a:t>
            </a:r>
          </a:p>
          <a:p>
            <a:pPr>
              <a:defRPr/>
            </a:pP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★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The excess page will be deleted.)</a:t>
            </a:r>
            <a:endParaRPr lang="en-US" altLang="zh-CN" sz="1400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The file must </a:t>
            </a:r>
            <a:r>
              <a:rPr lang="en-US" altLang="zh-CN" b="1" spc="-150" dirty="0">
                <a:solidFill>
                  <a:srgbClr val="FF0000"/>
                </a:solidFill>
              </a:rPr>
              <a:t>not exceed 50MB</a:t>
            </a: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 in size.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Please upload the </a:t>
            </a:r>
            <a:r>
              <a:rPr lang="en-US" altLang="zh-CN" spc="-150" dirty="0">
                <a:solidFill>
                  <a:srgbClr val="FF0000"/>
                </a:solidFill>
              </a:rPr>
              <a:t>PDF file</a:t>
            </a: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spc="-150" dirty="0">
                <a:solidFill>
                  <a:srgbClr val="FF0000"/>
                </a:solidFill>
              </a:rPr>
              <a:t>For video</a:t>
            </a: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, please capture the main screen and submit it in </a:t>
            </a:r>
            <a:r>
              <a:rPr lang="en-US" altLang="zh-CN" b="1" spc="-150" dirty="0">
                <a:solidFill>
                  <a:srgbClr val="FF0000"/>
                </a:solidFill>
              </a:rPr>
              <a:t>image </a:t>
            </a: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format.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3291840" y="1232033"/>
            <a:ext cx="57752" cy="11550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291840" y="2752825"/>
            <a:ext cx="57752" cy="372497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0785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20512" y="205189"/>
            <a:ext cx="28007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150" dirty="0"/>
              <a:t> 2024 </a:t>
            </a:r>
            <a:r>
              <a:rPr lang="ko-KR" altLang="en-US" sz="1400" b="1" spc="-150" dirty="0"/>
              <a:t>후기 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⑦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138938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20512" y="205189"/>
            <a:ext cx="28007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150" dirty="0"/>
              <a:t> 2024 </a:t>
            </a:r>
            <a:r>
              <a:rPr lang="ko-KR" altLang="en-US" sz="1400" b="1" spc="-150" dirty="0"/>
              <a:t>후기 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⑧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659751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20512" y="205189"/>
            <a:ext cx="28007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150" dirty="0"/>
              <a:t> 2024 </a:t>
            </a:r>
            <a:r>
              <a:rPr lang="ko-KR" altLang="en-US" sz="1400" b="1" spc="-150" dirty="0"/>
              <a:t>후기 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⑨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092734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20512" y="205189"/>
            <a:ext cx="28007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150" dirty="0"/>
              <a:t> 2024 </a:t>
            </a:r>
            <a:r>
              <a:rPr lang="ko-KR" altLang="en-US" sz="1400" b="1" spc="-150" dirty="0"/>
              <a:t>후기 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⑩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343808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590224" y="3086125"/>
            <a:ext cx="4194759" cy="3428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F5E9FD9-17E7-46B4-A61F-7124666A79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147160" y="124746"/>
            <a:ext cx="9078458" cy="4001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spc="-150" dirty="0">
                <a:solidFill>
                  <a:schemeClr val="accent3">
                    <a:lumMod val="50000"/>
                  </a:schemeClr>
                </a:solidFill>
              </a:rPr>
              <a:t>2024</a:t>
            </a:r>
            <a:r>
              <a:rPr lang="zh-CN" altLang="en-US" sz="2000" b="1" spc="-150" dirty="0">
                <a:solidFill>
                  <a:schemeClr val="accent3">
                    <a:lumMod val="50000"/>
                  </a:schemeClr>
                </a:solidFill>
              </a:rPr>
              <a:t>秋季大学院留学生入学：提交作品集指导</a:t>
            </a:r>
            <a:endParaRPr kumimoji="0" lang="ko-KR" altLang="en-US" sz="2000" b="1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56F88973-9206-4C91-A989-640B75E3BBCE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3590224" y="1441803"/>
            <a:ext cx="4446872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spc="-150" dirty="0">
                <a:solidFill>
                  <a:srgbClr val="FF0000"/>
                </a:solidFill>
              </a:rPr>
              <a:t>考号</a:t>
            </a:r>
            <a:r>
              <a:rPr lang="en-US" altLang="zh-CN" b="1" spc="-150" dirty="0">
                <a:solidFill>
                  <a:srgbClr val="FF0000"/>
                </a:solidFill>
              </a:rPr>
              <a:t>_</a:t>
            </a:r>
            <a:r>
              <a:rPr lang="zh-CN" altLang="en-US" b="1" spc="-150" dirty="0">
                <a:solidFill>
                  <a:srgbClr val="FF0000"/>
                </a:solidFill>
              </a:rPr>
              <a:t>学科名</a:t>
            </a:r>
            <a:r>
              <a:rPr lang="en-US" altLang="zh-CN" b="1" spc="-150" dirty="0">
                <a:solidFill>
                  <a:srgbClr val="FF0000"/>
                </a:solidFill>
              </a:rPr>
              <a:t>(</a:t>
            </a:r>
            <a:r>
              <a:rPr lang="zh-CN" altLang="en-US" b="1" spc="-150" dirty="0">
                <a:solidFill>
                  <a:srgbClr val="FF0000"/>
                </a:solidFill>
              </a:rPr>
              <a:t>韩文</a:t>
            </a:r>
            <a:r>
              <a:rPr lang="en-US" altLang="zh-CN" b="1" spc="-150" dirty="0">
                <a:solidFill>
                  <a:srgbClr val="FF0000"/>
                </a:solidFill>
              </a:rPr>
              <a:t>)_</a:t>
            </a:r>
            <a:r>
              <a:rPr lang="zh-CN" altLang="en-US" b="1" spc="-150" dirty="0">
                <a:solidFill>
                  <a:srgbClr val="FF0000"/>
                </a:solidFill>
              </a:rPr>
              <a:t>姓名</a:t>
            </a:r>
            <a:r>
              <a:rPr lang="en-US" altLang="zh-CN" b="1" spc="-150" dirty="0">
                <a:solidFill>
                  <a:srgbClr val="FF0000"/>
                </a:solidFill>
              </a:rPr>
              <a:t>(</a:t>
            </a:r>
            <a:r>
              <a:rPr lang="zh-CN" altLang="en-US" b="1" spc="-150" dirty="0">
                <a:solidFill>
                  <a:srgbClr val="FF0000"/>
                </a:solidFill>
              </a:rPr>
              <a:t>护照上姓名</a:t>
            </a:r>
            <a:r>
              <a:rPr lang="en-US" altLang="zh-CN" b="1" spc="-150" dirty="0">
                <a:solidFill>
                  <a:srgbClr val="FF0000"/>
                </a:solidFill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★</a:t>
            </a:r>
            <a:r>
              <a:rPr lang="zh-CN" altLang="en-US" sz="1400" spc="-150" dirty="0">
                <a:solidFill>
                  <a:schemeClr val="accent3">
                    <a:lumMod val="50000"/>
                  </a:schemeClr>
                </a:solidFill>
              </a:rPr>
              <a:t>请参考准考证上的信息，填写文件名即可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spc="-150" dirty="0">
                <a:solidFill>
                  <a:schemeClr val="accent3">
                    <a:lumMod val="50000"/>
                  </a:schemeClr>
                </a:solidFill>
              </a:rPr>
              <a:t>如：</a:t>
            </a:r>
            <a:r>
              <a:rPr kumimoji="0" lang="en-US" altLang="zh-CN" sz="1400" spc="-150" dirty="0">
                <a:solidFill>
                  <a:schemeClr val="accent3">
                    <a:lumMod val="50000"/>
                  </a:schemeClr>
                </a:solidFill>
              </a:rPr>
              <a:t>911190050_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디자인학부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시각디자인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)</a:t>
            </a:r>
            <a:r>
              <a:rPr kumimoji="0"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_XIAO BAI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               921164090_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디자인공예학과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시각디자인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)_XIAO LI</a:t>
            </a:r>
            <a:endParaRPr kumimoji="0" lang="ko-KR" altLang="en-US" sz="1400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155181" y="652532"/>
            <a:ext cx="71012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spc="-150" dirty="0">
                <a:solidFill>
                  <a:schemeClr val="accent3">
                    <a:lumMod val="50000"/>
                  </a:schemeClr>
                </a:solidFill>
              </a:rPr>
              <a:t>申请者须知内容 </a:t>
            </a:r>
            <a:endParaRPr kumimoji="0" lang="ko-KR" altLang="en-US" sz="1600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1797893" y="1839394"/>
            <a:ext cx="13479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-150" dirty="0">
                <a:solidFill>
                  <a:schemeClr val="accent3">
                    <a:lumMod val="50000"/>
                  </a:schemeClr>
                </a:solidFill>
              </a:rPr>
              <a:t>文件名</a:t>
            </a:r>
            <a:endParaRPr kumimoji="0" lang="ko-KR" altLang="en-US" sz="2400" b="1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1797893" y="4494362"/>
            <a:ext cx="13479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-150" dirty="0">
                <a:solidFill>
                  <a:schemeClr val="accent3">
                    <a:lumMod val="50000"/>
                  </a:schemeClr>
                </a:solidFill>
              </a:rPr>
              <a:t>注意事项</a:t>
            </a:r>
            <a:endParaRPr kumimoji="0" lang="ko-KR" altLang="en-US" sz="2400" b="1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3590224" y="3086125"/>
            <a:ext cx="4995512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u="sng" spc="-150" dirty="0">
                <a:solidFill>
                  <a:srgbClr val="FF0000"/>
                </a:solidFill>
              </a:rPr>
              <a:t>提交时，请删除该页面</a:t>
            </a:r>
            <a:r>
              <a:rPr lang="zh-CN" altLang="en-US" u="sng" spc="-150" dirty="0">
                <a:solidFill>
                  <a:schemeClr val="accent3">
                    <a:lumMod val="50000"/>
                  </a:schemeClr>
                </a:solidFill>
              </a:rPr>
              <a:t>，从下一页开始提交</a:t>
            </a:r>
            <a:endParaRPr lang="en-US" altLang="zh-CN" u="sng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必须</a:t>
            </a:r>
            <a:r>
              <a:rPr lang="zh-CN" altLang="en-US" b="1" spc="-150" dirty="0">
                <a:solidFill>
                  <a:srgbClr val="FF0000"/>
                </a:solidFill>
              </a:rPr>
              <a:t>使用并遵守</a:t>
            </a: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本校作品集提交规格及方法</a:t>
            </a: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除了个人信息页面</a:t>
            </a: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第一页面</a:t>
            </a: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)</a:t>
            </a: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外，</a:t>
            </a:r>
            <a:r>
              <a:rPr lang="zh-CN" altLang="en-US" b="1" spc="-150" dirty="0">
                <a:solidFill>
                  <a:srgbClr val="FF0000"/>
                </a:solidFill>
              </a:rPr>
              <a:t>最多能提交</a:t>
            </a:r>
            <a:r>
              <a:rPr lang="en-US" altLang="zh-CN" b="1" spc="-150" dirty="0">
                <a:solidFill>
                  <a:srgbClr val="FF0000"/>
                </a:solidFill>
              </a:rPr>
              <a:t>10</a:t>
            </a:r>
            <a:r>
              <a:rPr lang="zh-CN" altLang="en-US" b="1" spc="-150" dirty="0">
                <a:solidFill>
                  <a:srgbClr val="FF0000"/>
                </a:solidFill>
              </a:rPr>
              <a:t>张</a:t>
            </a:r>
            <a:endParaRPr lang="en-US" altLang="zh-CN" b="1" spc="-15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★</a:t>
            </a:r>
            <a:r>
              <a:rPr lang="zh-CN" altLang="en-US" sz="1400" spc="-150" dirty="0">
                <a:solidFill>
                  <a:schemeClr val="accent3">
                    <a:lumMod val="50000"/>
                  </a:schemeClr>
                </a:solidFill>
              </a:rPr>
              <a:t>自动删除超过指定页面数的页面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en-US" altLang="zh-CN" sz="1400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文件大小</a:t>
            </a:r>
            <a:r>
              <a:rPr lang="zh-CN" altLang="en-US" b="1" spc="-150" dirty="0">
                <a:solidFill>
                  <a:srgbClr val="FF0000"/>
                </a:solidFill>
              </a:rPr>
              <a:t>不能超过</a:t>
            </a:r>
            <a:r>
              <a:rPr lang="en-US" altLang="zh-CN" b="1" spc="-150" dirty="0">
                <a:solidFill>
                  <a:srgbClr val="FF0000"/>
                </a:solidFill>
              </a:rPr>
              <a:t>50MB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必须以</a:t>
            </a:r>
            <a:r>
              <a:rPr lang="en-US" altLang="zh-CN" b="1" spc="-150" dirty="0">
                <a:solidFill>
                  <a:srgbClr val="FF0000"/>
                </a:solidFill>
              </a:rPr>
              <a:t>PDF</a:t>
            </a:r>
            <a:r>
              <a:rPr lang="zh-CN" altLang="en-US" b="1" spc="-150" dirty="0">
                <a:solidFill>
                  <a:srgbClr val="FF0000"/>
                </a:solidFill>
              </a:rPr>
              <a:t>文件格式</a:t>
            </a: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上传</a:t>
            </a: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pc="-150" dirty="0">
                <a:solidFill>
                  <a:schemeClr val="accent3">
                    <a:lumMod val="50000"/>
                  </a:schemeClr>
                </a:solidFill>
              </a:rPr>
              <a:t>※ </a:t>
            </a:r>
            <a:r>
              <a:rPr lang="zh-CN" altLang="en-US" b="1" spc="-150" dirty="0">
                <a:solidFill>
                  <a:srgbClr val="FF0000"/>
                </a:solidFill>
              </a:rPr>
              <a:t>影像</a:t>
            </a: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：请</a:t>
            </a:r>
            <a:r>
              <a:rPr lang="zh-CN" altLang="en-US" b="1" spc="-150" dirty="0">
                <a:solidFill>
                  <a:srgbClr val="FF0000"/>
                </a:solidFill>
              </a:rPr>
              <a:t>截图</a:t>
            </a: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主要的画面，必须</a:t>
            </a:r>
            <a:r>
              <a:rPr lang="zh-CN" altLang="en-US" b="1" spc="-150" dirty="0">
                <a:solidFill>
                  <a:srgbClr val="FF0000"/>
                </a:solidFill>
              </a:rPr>
              <a:t>以图片形式</a:t>
            </a: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提交</a:t>
            </a: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291840" y="1511166"/>
            <a:ext cx="57752" cy="11550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291840" y="3086125"/>
            <a:ext cx="57752" cy="335476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0497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66A82C60-58E6-4FC7-9188-FB81D1AA77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sp>
        <p:nvSpPr>
          <p:cNvPr id="3" name="부제목 2"/>
          <p:cNvSpPr txBox="1">
            <a:spLocks/>
          </p:cNvSpPr>
          <p:nvPr/>
        </p:nvSpPr>
        <p:spPr>
          <a:xfrm>
            <a:off x="460276" y="2175248"/>
            <a:ext cx="8188968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대학원명 </a:t>
            </a:r>
            <a:r>
              <a:rPr lang="en-US" altLang="ko-KR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2400" b="1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부제목 2"/>
          <p:cNvSpPr txBox="1">
            <a:spLocks/>
          </p:cNvSpPr>
          <p:nvPr/>
        </p:nvSpPr>
        <p:spPr>
          <a:xfrm>
            <a:off x="460276" y="3311299"/>
            <a:ext cx="8188968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b="1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학과명</a:t>
            </a:r>
            <a:r>
              <a:rPr lang="ko-KR" altLang="en-US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460276" y="5517232"/>
            <a:ext cx="8188968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b="1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지원자명</a:t>
            </a:r>
            <a:r>
              <a:rPr lang="ko-KR" altLang="en-US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E67BA0-511A-4DB2-A3B2-6B2DDC070102}"/>
              </a:ext>
            </a:extLst>
          </p:cNvPr>
          <p:cNvSpPr txBox="1"/>
          <p:nvPr/>
        </p:nvSpPr>
        <p:spPr bwMode="auto">
          <a:xfrm>
            <a:off x="683568" y="1169458"/>
            <a:ext cx="7256462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spc="-150" dirty="0"/>
              <a:t>  2024 </a:t>
            </a:r>
            <a:r>
              <a:rPr lang="ko-KR" altLang="en-US" sz="2000" b="1" spc="-150" dirty="0"/>
              <a:t>후기 대학원 입시 </a:t>
            </a:r>
            <a:r>
              <a:rPr kumimoji="0" lang="en-US" altLang="ko-KR" sz="2000" b="1" spc="-150" dirty="0">
                <a:latin typeface="+mn-lt"/>
                <a:ea typeface="+mn-ea"/>
              </a:rPr>
              <a:t>[</a:t>
            </a:r>
            <a:r>
              <a:rPr kumimoji="0" lang="ko-KR" altLang="en-US" sz="2000" b="1" spc="-150" dirty="0">
                <a:latin typeface="+mn-lt"/>
                <a:ea typeface="+mn-ea"/>
              </a:rPr>
              <a:t>포트폴리오</a:t>
            </a:r>
            <a:r>
              <a:rPr kumimoji="0" lang="en-US" altLang="ko-KR" sz="2000" b="1" spc="-150" dirty="0">
                <a:latin typeface="+mn-lt"/>
                <a:ea typeface="+mn-ea"/>
              </a:rPr>
              <a:t>]</a:t>
            </a:r>
            <a:endParaRPr kumimoji="0" lang="ko-KR" altLang="en-US" sz="2000" b="1" spc="-150" dirty="0">
              <a:latin typeface="+mn-lt"/>
              <a:ea typeface="+mn-ea"/>
            </a:endParaRPr>
          </a:p>
        </p:txBody>
      </p:sp>
      <p:sp>
        <p:nvSpPr>
          <p:cNvPr id="7" name="부제목 2">
            <a:extLst>
              <a:ext uri="{FF2B5EF4-FFF2-40B4-BE49-F238E27FC236}">
                <a16:creationId xmlns:a16="http://schemas.microsoft.com/office/drawing/2014/main" id="{78CA9A80-4F86-4675-939D-3AA81094E7F7}"/>
              </a:ext>
            </a:extLst>
          </p:cNvPr>
          <p:cNvSpPr txBox="1">
            <a:spLocks/>
          </p:cNvSpPr>
          <p:nvPr/>
        </p:nvSpPr>
        <p:spPr>
          <a:xfrm>
            <a:off x="452217" y="4403696"/>
            <a:ext cx="8188968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수험번호 </a:t>
            </a:r>
            <a:r>
              <a:rPr lang="en-US" altLang="ko-KR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943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20512" y="205189"/>
            <a:ext cx="28007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150" dirty="0"/>
              <a:t> 2024 </a:t>
            </a:r>
            <a:r>
              <a:rPr lang="ko-KR" altLang="en-US" sz="1400" b="1" spc="-150" dirty="0"/>
              <a:t>후기 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①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직사각형 4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830276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20512" y="205189"/>
            <a:ext cx="28007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150" dirty="0"/>
              <a:t> 2024 </a:t>
            </a:r>
            <a:r>
              <a:rPr lang="ko-KR" altLang="en-US" sz="1400" b="1" spc="-150" dirty="0"/>
              <a:t>후기 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②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1" y="954355"/>
            <a:ext cx="45015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39763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20512" y="205189"/>
            <a:ext cx="28007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150" dirty="0"/>
              <a:t> 2024 </a:t>
            </a:r>
            <a:r>
              <a:rPr lang="ko-KR" altLang="en-US" sz="1400" b="1" spc="-150" dirty="0"/>
              <a:t>후기 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③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044733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20512" y="205189"/>
            <a:ext cx="28007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150" dirty="0"/>
              <a:t> 2024 </a:t>
            </a:r>
            <a:r>
              <a:rPr lang="ko-KR" altLang="en-US" sz="1400" b="1" spc="-150" dirty="0"/>
              <a:t>후기 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④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981279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20512" y="205189"/>
            <a:ext cx="28007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150" dirty="0"/>
              <a:t> 2024 </a:t>
            </a:r>
            <a:r>
              <a:rPr lang="ko-KR" altLang="en-US" sz="1400" b="1" spc="-150" dirty="0"/>
              <a:t>후기 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⑤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280360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20512" y="205189"/>
            <a:ext cx="28007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150" dirty="0"/>
              <a:t> 2024 </a:t>
            </a:r>
            <a:r>
              <a:rPr lang="ko-KR" altLang="en-US" sz="1400" b="1" spc="-150" dirty="0"/>
              <a:t>후기 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⑥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474397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540</Words>
  <Application>Microsoft Office PowerPoint</Application>
  <PresentationFormat>화면 슬라이드 쇼(4:3)</PresentationFormat>
  <Paragraphs>77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等线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소영</dc:creator>
  <cp:lastModifiedBy>wookyung</cp:lastModifiedBy>
  <cp:revision>33</cp:revision>
  <dcterms:created xsi:type="dcterms:W3CDTF">2020-05-25T02:02:52Z</dcterms:created>
  <dcterms:modified xsi:type="dcterms:W3CDTF">2024-03-19T02:47:58Z</dcterms:modified>
</cp:coreProperties>
</file>